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1" r:id="rId5"/>
    <p:sldId id="258" r:id="rId6"/>
    <p:sldId id="260" r:id="rId7"/>
    <p:sldId id="268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62" r:id="rId18"/>
    <p:sldId id="274" r:id="rId19"/>
    <p:sldId id="275" r:id="rId20"/>
    <p:sldId id="276" r:id="rId21"/>
    <p:sldId id="267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6" autoAdjust="0"/>
    <p:restoredTop sz="94622" autoAdjust="0"/>
  </p:normalViewPr>
  <p:slideViewPr>
    <p:cSldViewPr>
      <p:cViewPr varScale="1">
        <p:scale>
          <a:sx n="41" d="100"/>
          <a:sy n="41" d="100"/>
        </p:scale>
        <p:origin x="24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AD AVIDAN" userId="e5c44e8ee429ca56" providerId="LiveId" clId="{669DDAC6-343B-4415-B7C9-D732488EE36C}"/>
    <pc:docChg chg="custSel modSld">
      <pc:chgData name="ELAD AVIDAN" userId="e5c44e8ee429ca56" providerId="LiveId" clId="{669DDAC6-343B-4415-B7C9-D732488EE36C}" dt="2026-05-11T12:30:48.888" v="1" actId="22"/>
      <pc:docMkLst>
        <pc:docMk/>
      </pc:docMkLst>
      <pc:sldChg chg="addSp delSp mod">
        <pc:chgData name="ELAD AVIDAN" userId="e5c44e8ee429ca56" providerId="LiveId" clId="{669DDAC6-343B-4415-B7C9-D732488EE36C}" dt="2026-05-11T12:30:48.888" v="1" actId="22"/>
        <pc:sldMkLst>
          <pc:docMk/>
          <pc:sldMk cId="0" sldId="256"/>
        </pc:sldMkLst>
        <pc:picChg chg="del">
          <ac:chgData name="ELAD AVIDAN" userId="e5c44e8ee429ca56" providerId="LiveId" clId="{669DDAC6-343B-4415-B7C9-D732488EE36C}" dt="2026-05-11T12:30:46.365" v="0" actId="478"/>
          <ac:picMkLst>
            <pc:docMk/>
            <pc:sldMk cId="0" sldId="256"/>
            <ac:picMk id="2" creationId="{00000000-0000-0000-0000-000000000000}"/>
          </ac:picMkLst>
        </pc:picChg>
        <pc:picChg chg="add">
          <ac:chgData name="ELAD AVIDAN" userId="e5c44e8ee429ca56" providerId="LiveId" clId="{669DDAC6-343B-4415-B7C9-D732488EE36C}" dt="2026-05-11T12:30:48.888" v="1" actId="22"/>
          <ac:picMkLst>
            <pc:docMk/>
            <pc:sldMk cId="0" sldId="256"/>
            <ac:picMk id="4" creationId="{1A6C9945-036F-107F-3932-ABBDBEDB60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C1E71A8F-D451-4AF9-BBC0-52D46FFACFD8}" type="datetimeFigureOut">
              <a:rPr lang="LID4096" smtClean="0"/>
              <a:t>05/11/2026</a:t>
            </a:fld>
            <a:endParaRPr lang="LID4096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LID4096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F9FAD5C0-F60D-4928-B33F-B93F467116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9178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A6C9945-036F-107F-3932-ABBDBEDB6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C3B7196-764F-DAB8-5144-2B71CB3910C5}"/>
              </a:ext>
            </a:extLst>
          </p:cNvPr>
          <p:cNvSpPr txBox="1"/>
          <p:nvPr/>
        </p:nvSpPr>
        <p:spPr>
          <a:xfrm>
            <a:off x="4065814" y="4387334"/>
            <a:ext cx="8131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LID4096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EFD7F13-0234-CE22-57EB-DCFE23CC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0162"/>
            <a:ext cx="16256000" cy="9193313"/>
            <a:chOff x="0" y="-7622"/>
            <a:chExt cx="12192000" cy="68949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3A8EBF78-948C-27F6-B7BB-E968F7260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4" r="1" b="1"/>
          <a:stretch>
            <a:fillRect/>
          </a:stretch>
        </p:blipFill>
        <p:spPr>
          <a:xfrm>
            <a:off x="163621" y="154317"/>
            <a:ext cx="15918204" cy="88251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779C4CF-C547-7F9D-B494-8DF9B5273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" y="109537"/>
            <a:ext cx="15992475" cy="8924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55489" y="-3554917"/>
            <a:ext cx="9144000" cy="16254977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81" y="0"/>
            <a:ext cx="12094461" cy="914342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865988" y="-2247787"/>
            <a:ext cx="6526085" cy="162580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74413C1-EDF5-AF6B-4109-3498A4F7291D}"/>
              </a:ext>
            </a:extLst>
          </p:cNvPr>
          <p:cNvSpPr txBox="1"/>
          <p:nvPr/>
        </p:nvSpPr>
        <p:spPr>
          <a:xfrm>
            <a:off x="4064000" y="4387334"/>
            <a:ext cx="812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LID4096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3B442AE-BD00-1C0E-D76E-A49670F4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4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מותאם אישית</PresentationFormat>
  <Paragraphs>0</Paragraphs>
  <Slides>21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5" baseType="lpstr">
      <vt:lpstr>Aptos</vt:lpstr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ELAD AVIDAN</cp:lastModifiedBy>
  <cp:revision>2</cp:revision>
  <dcterms:created xsi:type="dcterms:W3CDTF">2006-08-16T00:00:00Z</dcterms:created>
  <dcterms:modified xsi:type="dcterms:W3CDTF">2026-05-11T12:30:53Z</dcterms:modified>
</cp:coreProperties>
</file>